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2E54"/>
    <a:srgbClr val="DFAF84"/>
    <a:srgbClr val="086C44"/>
    <a:srgbClr val="70B9B2"/>
    <a:srgbClr val="35A697"/>
    <a:srgbClr val="359444"/>
    <a:srgbClr val="6C1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23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6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01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02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3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71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67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98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44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3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D7063-32FD-45DE-BB98-F044E83CB34B}" type="datetimeFigureOut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B99DA-339F-4B2D-AC3B-C552D6B59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30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microsoft.com/office/2007/relationships/hdphoto" Target="../media/hdphoto13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12.wdp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469831"/>
            <a:ext cx="4719709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43" b="90857" l="4261" r="40602">
                        <a14:foregroundMark x1="21303" y1="32000" x2="22306" y2="34286"/>
                        <a14:foregroundMark x1="22055" y1="15429" x2="23308" y2="14857"/>
                        <a14:foregroundMark x1="17544" y1="14286" x2="19048" y2="13143"/>
                        <a14:foregroundMark x1="32581" y1="30286" x2="34085" y2="33143"/>
                        <a14:foregroundMark x1="27820" y1="79429" x2="28070" y2="84000"/>
                        <a14:foregroundMark x1="8020" y1="50286" x2="9524" y2="53143"/>
                        <a14:foregroundMark x1="21053" y1="90857" x2="24561" y2="89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85" r="54433"/>
          <a:stretch/>
        </p:blipFill>
        <p:spPr bwMode="auto">
          <a:xfrm>
            <a:off x="190184" y="3429000"/>
            <a:ext cx="3601560" cy="32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7529CAF4-F7F0-E2DB-F94A-D33BB10E9B33}"/>
              </a:ext>
            </a:extLst>
          </p:cNvPr>
          <p:cNvGrpSpPr/>
          <p:nvPr/>
        </p:nvGrpSpPr>
        <p:grpSpPr>
          <a:xfrm>
            <a:off x="3719736" y="4062309"/>
            <a:ext cx="4536504" cy="1954381"/>
            <a:chOff x="8040216" y="4052391"/>
            <a:chExt cx="4536504" cy="1954381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975E8FEE-A522-4E09-6B46-C9D6D81FB897}"/>
                </a:ext>
              </a:extLst>
            </p:cNvPr>
            <p:cNvSpPr txBox="1"/>
            <p:nvPr/>
          </p:nvSpPr>
          <p:spPr>
            <a:xfrm>
              <a:off x="8040216" y="4437112"/>
              <a:ext cx="45365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600" b="1" dirty="0">
                  <a:solidFill>
                    <a:srgbClr val="35A697"/>
                  </a:solidFill>
                </a:rPr>
                <a:t>Futuro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5614D0D-A6B5-E0E7-F6D4-D08E9F0A0303}"/>
                </a:ext>
              </a:extLst>
            </p:cNvPr>
            <p:cNvSpPr txBox="1"/>
            <p:nvPr/>
          </p:nvSpPr>
          <p:spPr>
            <a:xfrm>
              <a:off x="8112224" y="4052391"/>
              <a:ext cx="388843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b="1" dirty="0">
                  <a:solidFill>
                    <a:srgbClr val="70B9B2"/>
                  </a:solidFill>
                </a:rPr>
                <a:t>Programando o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BDDDBDD-2711-3329-EB40-E0A6671200DA}"/>
              </a:ext>
            </a:extLst>
          </p:cNvPr>
          <p:cNvGrpSpPr/>
          <p:nvPr/>
        </p:nvGrpSpPr>
        <p:grpSpPr>
          <a:xfrm>
            <a:off x="5879976" y="827443"/>
            <a:ext cx="6094476" cy="2570779"/>
            <a:chOff x="5879976" y="827443"/>
            <a:chExt cx="6094476" cy="2570779"/>
          </a:xfrm>
        </p:grpSpPr>
        <p:pic>
          <p:nvPicPr>
            <p:cNvPr id="8" name="Imagem 7" descr="Logotipo, nome da empresa&#10;&#10;Descrição gerada automaticamente">
              <a:extLst>
                <a:ext uri="{FF2B5EF4-FFF2-40B4-BE49-F238E27FC236}">
                  <a16:creationId xmlns:a16="http://schemas.microsoft.com/office/drawing/2014/main" id="{9ED1FD18-183F-80EA-E6BC-AE2EFDDC6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214" b="65502" l="30462" r="75077">
                          <a14:foregroundMark x1="48308" y1="39738" x2="56308" y2="38865"/>
                          <a14:foregroundMark x1="59692" y1="39738" x2="60615" y2="47162"/>
                          <a14:foregroundMark x1="60000" y1="51528" x2="60923" y2="54148"/>
                          <a14:foregroundMark x1="54041" y1="53777" x2="50769" y2="53275"/>
                          <a14:foregroundMark x1="62154" y1="55022" x2="58975" y2="54534"/>
                          <a14:foregroundMark x1="39902" y1="50655" x2="40308" y2="51965"/>
                          <a14:foregroundMark x1="38004" y1="44534" x2="39902" y2="50655"/>
                          <a14:foregroundMark x1="37061" y1="41493" x2="37329" y2="42358"/>
                          <a14:foregroundMark x1="41846" y1="28821" x2="47077" y2="36245"/>
                          <a14:foregroundMark x1="41231" y1="27948" x2="45538" y2="36681"/>
                          <a14:foregroundMark x1="33231" y1="25328" x2="33538" y2="27948"/>
                          <a14:foregroundMark x1="34154" y1="30131" x2="34769" y2="31878"/>
                          <a14:foregroundMark x1="31450" y1="47598" x2="31525" y2="49084"/>
                          <a14:foregroundMark x1="31077" y1="40175" x2="31187" y2="42358"/>
                          <a14:foregroundMark x1="31692" y1="37991" x2="31692" y2="37991"/>
                          <a14:foregroundMark x1="58904" y1="54408" x2="60308" y2="54585"/>
                          <a14:foregroundMark x1="46462" y1="52838" x2="54026" y2="53792"/>
                          <a14:foregroundMark x1="58195" y1="53150" x2="60615" y2="52838"/>
                          <a14:foregroundMark x1="53846" y1="53712" x2="54151" y2="53673"/>
                          <a14:foregroundMark x1="64615" y1="44978" x2="71385" y2="49782"/>
                          <a14:foregroundMark x1="74769" y1="37991" x2="74462" y2="54148"/>
                          <a14:foregroundMark x1="70462" y1="20524" x2="71804" y2="22048"/>
                          <a14:foregroundMark x1="64230" y1="22707" x2="64923" y2="24017"/>
                          <a14:foregroundMark x1="64000" y1="22271" x2="64230" y2="22707"/>
                          <a14:foregroundMark x1="72988" y1="22076" x2="72923" y2="20961"/>
                          <a14:foregroundMark x1="73538" y1="31441" x2="73402" y2="29122"/>
                          <a14:foregroundMark x1="71385" y1="22271" x2="72589" y2="22271"/>
                          <a14:foregroundMark x1="64615" y1="22707" x2="64308" y2="24017"/>
                          <a14:foregroundMark x1="65538" y1="22271" x2="64000" y2="23581"/>
                          <a14:foregroundMark x1="42462" y1="29694" x2="47692" y2="35371"/>
                          <a14:foregroundMark x1="48923" y1="39301" x2="57846" y2="42358"/>
                          <a14:foregroundMark x1="48615" y1="41048" x2="55385" y2="50655"/>
                          <a14:foregroundMark x1="48308" y1="58952" x2="48570" y2="59016"/>
                          <a14:foregroundMark x1="58154" y1="57642" x2="58374" y2="59825"/>
                          <a14:foregroundMark x1="52000" y1="65502" x2="56308" y2="65066"/>
                          <a14:foregroundMark x1="64615" y1="22271" x2="65538" y2="24454"/>
                          <a14:foregroundMark x1="64923" y1="22707" x2="65231" y2="24454"/>
                          <a14:foregroundMark x1="64615" y1="22707" x2="63692" y2="23581"/>
                          <a14:foregroundMark x1="65231" y1="22707" x2="64000" y2="24017"/>
                          <a14:foregroundMark x1="64923" y1="22271" x2="64000" y2="24017"/>
                          <a14:foregroundMark x1="62241" y1="26201" x2="62769" y2="24891"/>
                          <a14:foregroundMark x1="61890" y1="27074" x2="62241" y2="26201"/>
                          <a14:foregroundMark x1="61714" y1="27511" x2="61890" y2="27074"/>
                          <a14:foregroundMark x1="61538" y1="27948" x2="61714" y2="27511"/>
                          <a14:foregroundMark x1="30983" y1="44541" x2="32000" y2="52838"/>
                          <a14:foregroundMark x1="30876" y1="43668" x2="30983" y2="44541"/>
                          <a14:foregroundMark x1="31016" y1="43231" x2="31385" y2="41921"/>
                          <a14:foregroundMark x1="30769" y1="44105" x2="31016" y2="43231"/>
                          <a14:foregroundMark x1="31241" y1="43231" x2="32308" y2="37555"/>
                          <a14:foregroundMark x1="31077" y1="44105" x2="31241" y2="43231"/>
                          <a14:foregroundMark x1="31250" y1="43231" x2="31077" y2="44541"/>
                          <a14:foregroundMark x1="32000" y1="37555" x2="31250" y2="43231"/>
                          <a14:foregroundMark x1="31077" y1="42795" x2="31077" y2="44978"/>
                          <a14:backgroundMark x1="31025" y1="53077" x2="31077" y2="53275"/>
                          <a14:backgroundMark x1="31385" y1="36681" x2="31155" y2="37332"/>
                          <a14:backgroundMark x1="71692" y1="22707" x2="73231" y2="28821"/>
                          <a14:backgroundMark x1="72308" y1="22707" x2="72308" y2="22707"/>
                          <a14:backgroundMark x1="72923" y1="30131" x2="73231" y2="29694"/>
                          <a14:backgroundMark x1="50462" y1="57205" x2="52923" y2="61572"/>
                          <a14:backgroundMark x1="54769" y1="59825" x2="54769" y2="62445"/>
                          <a14:backgroundMark x1="34462" y1="32751" x2="34462" y2="32751"/>
                          <a14:backgroundMark x1="61538" y1="26201" x2="61538" y2="26201"/>
                          <a14:backgroundMark x1="61538" y1="27074" x2="61538" y2="27074"/>
                          <a14:backgroundMark x1="62769" y1="26201" x2="62769" y2="26201"/>
                          <a14:backgroundMark x1="62462" y1="27511" x2="62462" y2="27511"/>
                          <a14:backgroundMark x1="61846" y1="28384" x2="61846" y2="28384"/>
                          <a14:backgroundMark x1="62154" y1="24891" x2="62154" y2="24891"/>
                          <a14:backgroundMark x1="61846" y1="26201" x2="61846" y2="26201"/>
                          <a14:backgroundMark x1="62154" y1="27074" x2="62154" y2="27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3" t="14191" r="21667" b="31731"/>
            <a:stretch/>
          </p:blipFill>
          <p:spPr>
            <a:xfrm>
              <a:off x="7608168" y="827443"/>
              <a:ext cx="2160240" cy="1646266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84C8216-B4F8-F22F-EF91-CC6877EB50B4}"/>
                </a:ext>
              </a:extLst>
            </p:cNvPr>
            <p:cNvSpPr txBox="1"/>
            <p:nvPr/>
          </p:nvSpPr>
          <p:spPr>
            <a:xfrm>
              <a:off x="6848901" y="2257081"/>
              <a:ext cx="4536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spc="300" dirty="0">
                  <a:solidFill>
                    <a:srgbClr val="086C44"/>
                  </a:solidFill>
                  <a:latin typeface="Bungee"/>
                </a:rPr>
                <a:t>ESTAÇÃO</a:t>
              </a:r>
              <a:r>
                <a:rPr lang="pt-BR" sz="4000" b="1" spc="300" dirty="0">
                  <a:solidFill>
                    <a:srgbClr val="DFAF84"/>
                  </a:solidFill>
                  <a:latin typeface="Bungee"/>
                </a:rPr>
                <a:t>DE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51A8BC0-F6F5-5804-3CD7-0A145AB29431}"/>
                </a:ext>
              </a:extLst>
            </p:cNvPr>
            <p:cNvSpPr txBox="1"/>
            <p:nvPr/>
          </p:nvSpPr>
          <p:spPr>
            <a:xfrm>
              <a:off x="5879976" y="2690336"/>
              <a:ext cx="609447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542E54"/>
                  </a:solidFill>
                  <a:latin typeface="Bungee"/>
                </a:rPr>
                <a:t>METARRECICLAGEM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1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no interior, homem, comida&#10;&#10;Descrição gerada automaticamente">
            <a:extLst>
              <a:ext uri="{FF2B5EF4-FFF2-40B4-BE49-F238E27FC236}">
                <a16:creationId xmlns:a16="http://schemas.microsoft.com/office/drawing/2014/main" id="{95460EE4-8130-8201-E3AD-DDF5591C9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r="3604" b="9136"/>
          <a:stretch/>
        </p:blipFill>
        <p:spPr>
          <a:xfrm>
            <a:off x="1991544" y="764704"/>
            <a:ext cx="5832648" cy="38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7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P - Sistema de Gerenciamento de Projetos - Fundação Banco do Brasil">
            <a:extLst>
              <a:ext uri="{FF2B5EF4-FFF2-40B4-BE49-F238E27FC236}">
                <a16:creationId xmlns:a16="http://schemas.microsoft.com/office/drawing/2014/main" id="{FAAEA9DC-2D77-900B-DAA4-73308061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8" y="2975074"/>
            <a:ext cx="26860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prev entra no plano de desestatização do governo - Acontece">
            <a:extLst>
              <a:ext uri="{FF2B5EF4-FFF2-40B4-BE49-F238E27FC236}">
                <a16:creationId xmlns:a16="http://schemas.microsoft.com/office/drawing/2014/main" id="{C2E397D3-C16E-8FCF-873C-18373DD4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0" b="89790" l="5200" r="94400">
                        <a14:foregroundMark x1="12400" y1="65465" x2="15200" y2="68769"/>
                        <a14:foregroundMark x1="7000" y1="71772" x2="7800" y2="76577"/>
                        <a14:foregroundMark x1="5200" y1="64565" x2="7600" y2="65165"/>
                        <a14:foregroundMark x1="20400" y1="71772" x2="19600" y2="75375"/>
                        <a14:foregroundMark x1="20600" y1="70871" x2="20400" y2="71772"/>
                        <a14:foregroundMark x1="32000" y1="70871" x2="31600" y2="74174"/>
                        <a14:foregroundMark x1="32400" y1="65465" x2="36000" y2="65465"/>
                        <a14:foregroundMark x1="40400" y1="73574" x2="38800" y2="77177"/>
                        <a14:foregroundMark x1="50800" y1="67267" x2="51200" y2="72072"/>
                        <a14:foregroundMark x1="63200" y1="65465" x2="63400" y2="71171"/>
                        <a14:foregroundMark x1="76400" y1="63964" x2="79400" y2="63964"/>
                        <a14:foregroundMark x1="76600" y1="71171" x2="79200" y2="71471"/>
                        <a14:foregroundMark x1="76000" y1="79279" x2="78200" y2="79279"/>
                        <a14:foregroundMark x1="86800" y1="66667" x2="88000" y2="75375"/>
                        <a14:foregroundMark x1="94400" y1="64264" x2="94400" y2="64865"/>
                        <a14:backgroundMark x1="22000" y1="71772" x2="22000" y2="7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2" y="4817710"/>
            <a:ext cx="2148129" cy="14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60CAC87-8089-FD1D-D9CC-72F2FCC3C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23" y="846982"/>
            <a:ext cx="1272806" cy="12082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BCC8573-B5F7-6F1D-1FBE-D434CB402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118" y="1180425"/>
            <a:ext cx="2356125" cy="1004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3EEF27-BAD1-CF14-5D20-6D0903613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160" y="1569731"/>
            <a:ext cx="2356127" cy="48548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A8C2C5-E110-AE5A-42A7-6E84E9815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957" y="4978558"/>
            <a:ext cx="3192562" cy="1058340"/>
          </a:xfrm>
          <a:prstGeom prst="rect">
            <a:avLst/>
          </a:prstGeom>
        </p:spPr>
      </p:pic>
      <p:pic>
        <p:nvPicPr>
          <p:cNvPr id="1036" name="Picture 12" descr="Institucional — Português (Brasil)">
            <a:extLst>
              <a:ext uri="{FF2B5EF4-FFF2-40B4-BE49-F238E27FC236}">
                <a16:creationId xmlns:a16="http://schemas.microsoft.com/office/drawing/2014/main" id="{4A1E0EA0-4E58-0907-F4C6-86D5A8C9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4348112"/>
            <a:ext cx="3050142" cy="165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âmara Valparaíso de Goiás – Site Oficial da Câmara Municipal de Valparaíso  de Goiás">
            <a:extLst>
              <a:ext uri="{FF2B5EF4-FFF2-40B4-BE49-F238E27FC236}">
                <a16:creationId xmlns:a16="http://schemas.microsoft.com/office/drawing/2014/main" id="{20A7263C-0CD7-D194-77AD-AA465C48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303" y="2975074"/>
            <a:ext cx="30289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268211E-C79D-D377-260F-27CF2A8778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96" b="92188" l="4404" r="96881">
                        <a14:foregroundMark x1="71743" y1="43750" x2="72661" y2="61458"/>
                        <a14:foregroundMark x1="80734" y1="44271" x2="81468" y2="59375"/>
                        <a14:foregroundMark x1="86422" y1="44792" x2="86422" y2="64583"/>
                        <a14:foregroundMark x1="92661" y1="43750" x2="97064" y2="59375"/>
                        <a14:foregroundMark x1="80183" y1="27604" x2="80183" y2="28646"/>
                        <a14:foregroundMark x1="96881" y1="64583" x2="96697" y2="73958"/>
                        <a14:foregroundMark x1="25872" y1="39583" x2="26422" y2="47396"/>
                        <a14:foregroundMark x1="26954" y1="29962" x2="28257" y2="34896"/>
                        <a14:foregroundMark x1="4404" y1="51042" x2="5321" y2="68750"/>
                        <a14:foregroundMark x1="12110" y1="89063" x2="16330" y2="92188"/>
                        <a14:foregroundMark x1="16881" y1="10938" x2="20550" y2="10417"/>
                        <a14:foregroundMark x1="12294" y1="40104" x2="11376" y2="54688"/>
                        <a14:foregroundMark x1="14312" y1="81771" x2="19266" y2="83854"/>
                        <a14:foregroundMark x1="6422" y1="26042" x2="6055" y2="28125"/>
                        <a14:foregroundMark x1="31560" y1="56250" x2="31376" y2="57292"/>
                        <a14:foregroundMark x1="39450" y1="56250" x2="41550" y2="52728"/>
                        <a14:foregroundMark x1="47649" y1="43065" x2="47706" y2="43229"/>
                        <a14:backgroundMark x1="17615" y1="39583" x2="18349" y2="53125"/>
                        <a14:backgroundMark x1="10642" y1="23438" x2="14862" y2="16667"/>
                        <a14:backgroundMark x1="27156" y1="21354" x2="28807" y2="25521"/>
                        <a14:backgroundMark x1="33578" y1="47396" x2="33578" y2="47396"/>
                        <a14:backgroundMark x1="12477" y1="64583" x2="12477" y2="64583"/>
                        <a14:backgroundMark x1="11743" y1="77083" x2="11743" y2="77083"/>
                        <a14:backgroundMark x1="30826" y1="56771" x2="30826" y2="56771"/>
                        <a14:backgroundMark x1="7339" y1="28125" x2="7339" y2="28125"/>
                        <a14:backgroundMark x1="44220" y1="58333" x2="48624" y2="62500"/>
                        <a14:backgroundMark x1="42018" y1="51042" x2="44037" y2="47396"/>
                        <a14:backgroundMark x1="41284" y1="54688" x2="41835" y2="52083"/>
                        <a14:backgroundMark x1="43670" y1="48438" x2="46055" y2="494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8591" y="1196752"/>
            <a:ext cx="2849901" cy="10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A5DEC2-A6F3-4F25-6552-CB46B53E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692696"/>
            <a:ext cx="2857500" cy="10001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4CA82E0-B11E-C4BE-8BA3-1BB83D48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2" y="2996952"/>
            <a:ext cx="3333750" cy="23336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6AB75B7-2B89-0669-F594-E1634EFED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208"/>
            <a:ext cx="3429000" cy="3429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D97D182-097B-FE14-84D0-C515F2E68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0" y="3479762"/>
            <a:ext cx="2857500" cy="1847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7A7E526-2F8C-12E5-22B9-C76284D92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288" y="615702"/>
            <a:ext cx="4286250" cy="23812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086F055-D05B-26C4-7E79-D84D80375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893" y="3613112"/>
            <a:ext cx="3871107" cy="232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9352D5-8CDC-A524-4586-D8639A6DB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89" y="908721"/>
            <a:ext cx="6220370" cy="14307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8D00D08-78CD-106D-FF74-0113A908092D}"/>
              </a:ext>
            </a:extLst>
          </p:cNvPr>
          <p:cNvSpPr/>
          <p:nvPr/>
        </p:nvSpPr>
        <p:spPr>
          <a:xfrm>
            <a:off x="2135560" y="404664"/>
            <a:ext cx="1152128" cy="1872208"/>
          </a:xfrm>
          <a:prstGeom prst="rect">
            <a:avLst/>
          </a:prstGeom>
          <a:solidFill>
            <a:srgbClr val="6C1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43D78D-72C9-7397-1C91-3F5929056C03}"/>
              </a:ext>
            </a:extLst>
          </p:cNvPr>
          <p:cNvSpPr txBox="1"/>
          <p:nvPr/>
        </p:nvSpPr>
        <p:spPr>
          <a:xfrm>
            <a:off x="2207568" y="1772816"/>
            <a:ext cx="108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#6C1C63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4D036B-6829-57E0-BC85-31AD63EB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75760"/>
            <a:ext cx="9144000" cy="177352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9AD1349-9377-D29E-91AC-4459AB171C99}"/>
              </a:ext>
            </a:extLst>
          </p:cNvPr>
          <p:cNvSpPr/>
          <p:nvPr/>
        </p:nvSpPr>
        <p:spPr>
          <a:xfrm>
            <a:off x="4583832" y="2708921"/>
            <a:ext cx="864096" cy="1430753"/>
          </a:xfrm>
          <a:prstGeom prst="rect">
            <a:avLst/>
          </a:prstGeom>
          <a:solidFill>
            <a:srgbClr val="359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EB1CB4-EB8B-CDF4-1400-6FDDB5FEE506}"/>
              </a:ext>
            </a:extLst>
          </p:cNvPr>
          <p:cNvSpPr txBox="1"/>
          <p:nvPr/>
        </p:nvSpPr>
        <p:spPr>
          <a:xfrm>
            <a:off x="4484948" y="3603718"/>
            <a:ext cx="106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#359444</a:t>
            </a:r>
          </a:p>
        </p:txBody>
      </p:sp>
    </p:spTree>
    <p:extLst>
      <p:ext uri="{BB962C8B-B14F-4D97-AF65-F5344CB8AC3E}">
        <p14:creationId xmlns:p14="http://schemas.microsoft.com/office/powerpoint/2010/main" val="76590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igela com comida e bebida&#10;&#10;Descrição gerada automaticamente com confiança média">
            <a:extLst>
              <a:ext uri="{FF2B5EF4-FFF2-40B4-BE49-F238E27FC236}">
                <a16:creationId xmlns:a16="http://schemas.microsoft.com/office/drawing/2014/main" id="{8850FF05-5DEF-5D6E-E9BA-680446A71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14" b="98656" l="7725" r="93680">
                        <a14:foregroundMark x1="51404" y1="6989" x2="51404" y2="6989"/>
                        <a14:foregroundMark x1="48174" y1="8065" x2="53511" y2="6989"/>
                        <a14:foregroundMark x1="89326" y1="41667" x2="93820" y2="64516"/>
                        <a14:foregroundMark x1="85815" y1="91398" x2="88062" y2="97849"/>
                        <a14:foregroundMark x1="61517" y1="98656" x2="61517" y2="98656"/>
                        <a14:foregroundMark x1="8146" y1="94624" x2="7725" y2="94892"/>
                        <a14:foregroundMark x1="57865" y1="6183" x2="57865" y2="6183"/>
                        <a14:foregroundMark x1="48596" y1="5914" x2="48596" y2="5914"/>
                        <a14:backgroundMark x1="4775" y1="56452" x2="5899" y2="40323"/>
                        <a14:backgroundMark x1="5899" y1="40323" x2="11798" y2="18817"/>
                        <a14:backgroundMark x1="11798" y1="18817" x2="23174" y2="9140"/>
                        <a14:backgroundMark x1="23174" y1="9140" x2="31180" y2="7796"/>
                        <a14:backgroundMark x1="31180" y1="7796" x2="31742" y2="7796"/>
                        <a14:backgroundMark x1="75281" y1="11828" x2="87360" y2="19624"/>
                        <a14:backgroundMark x1="87360" y1="19624" x2="97191" y2="37097"/>
                        <a14:backgroundMark x1="97191" y1="37097" x2="98174" y2="94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27" y="1657103"/>
            <a:ext cx="6782747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7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no interior, olhando&#10;&#10;Descrição gerada automaticamente">
            <a:extLst>
              <a:ext uri="{FF2B5EF4-FFF2-40B4-BE49-F238E27FC236}">
                <a16:creationId xmlns:a16="http://schemas.microsoft.com/office/drawing/2014/main" id="{4038EDF4-1469-46A8-F843-FDC22765F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2" b="91189" l="9896" r="89583">
                        <a14:foregroundMark x1="29167" y1="20705" x2="15625" y2="44053"/>
                        <a14:foregroundMark x1="15625" y1="44053" x2="15104" y2="53304"/>
                        <a14:foregroundMark x1="33854" y1="19383" x2="59896" y2="12335"/>
                        <a14:foregroundMark x1="59896" y1="12335" x2="85417" y2="19824"/>
                        <a14:foregroundMark x1="85417" y1="19824" x2="85938" y2="50661"/>
                        <a14:foregroundMark x1="77083" y1="24670" x2="77083" y2="50220"/>
                        <a14:foregroundMark x1="77083" y1="50220" x2="77604" y2="51542"/>
                        <a14:foregroundMark x1="12500" y1="57269" x2="41146" y2="86344"/>
                        <a14:foregroundMark x1="44271" y1="88106" x2="77083" y2="87665"/>
                        <a14:foregroundMark x1="77083" y1="87665" x2="89063" y2="81057"/>
                        <a14:foregroundMark x1="56250" y1="90308" x2="69271" y2="91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4" t="6660" r="5515" b="3433"/>
          <a:stretch/>
        </p:blipFill>
        <p:spPr>
          <a:xfrm>
            <a:off x="407370" y="232228"/>
            <a:ext cx="2304256" cy="2827951"/>
          </a:xfrm>
          <a:prstGeom prst="rect">
            <a:avLst/>
          </a:prstGeom>
        </p:spPr>
      </p:pic>
      <p:pic>
        <p:nvPicPr>
          <p:cNvPr id="5" name="Imagem 4" descr="Uma imagem contendo pessoa, jovem, homem, em pé&#10;&#10;Descrição gerada automaticamente">
            <a:extLst>
              <a:ext uri="{FF2B5EF4-FFF2-40B4-BE49-F238E27FC236}">
                <a16:creationId xmlns:a16="http://schemas.microsoft.com/office/drawing/2014/main" id="{01A17997-E61E-0308-E180-C077AC123B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354" y1="32159" x2="15625" y2="51982"/>
                        <a14:foregroundMark x1="15625" y1="51982" x2="15625" y2="59031"/>
                        <a14:foregroundMark x1="42188" y1="15419" x2="70313" y2="11454"/>
                        <a14:foregroundMark x1="70313" y1="11454" x2="76563" y2="13656"/>
                        <a14:foregroundMark x1="17188" y1="68282" x2="35938" y2="80617"/>
                        <a14:foregroundMark x1="35938" y1="80617" x2="77083" y2="87665"/>
                        <a14:foregroundMark x1="27083" y1="78855" x2="58333" y2="88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18" t="3607" r="12748" b="4780"/>
          <a:stretch/>
        </p:blipFill>
        <p:spPr>
          <a:xfrm>
            <a:off x="3071664" y="215781"/>
            <a:ext cx="2122200" cy="2829600"/>
          </a:xfrm>
          <a:prstGeom prst="rect">
            <a:avLst/>
          </a:prstGeom>
        </p:spPr>
      </p:pic>
      <p:pic>
        <p:nvPicPr>
          <p:cNvPr id="4" name="Imagem 3" descr="Homem em frente a tela de um computador&#10;&#10;Descrição gerada automaticamente">
            <a:extLst>
              <a:ext uri="{FF2B5EF4-FFF2-40B4-BE49-F238E27FC236}">
                <a16:creationId xmlns:a16="http://schemas.microsoft.com/office/drawing/2014/main" id="{74A89A29-1772-3E08-F0D7-18088C6213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2" b="92952" l="9896" r="89583">
                        <a14:foregroundMark x1="26042" y1="29515" x2="45833" y2="14978"/>
                        <a14:foregroundMark x1="49479" y1="13656" x2="74213" y2="12349"/>
                        <a14:foregroundMark x1="25000" y1="29956" x2="18750" y2="47577"/>
                        <a14:foregroundMark x1="18750" y1="47577" x2="21354" y2="66960"/>
                        <a14:foregroundMark x1="21354" y1="66960" x2="22396" y2="67841"/>
                        <a14:foregroundMark x1="23438" y1="70925" x2="46354" y2="86784"/>
                        <a14:foregroundMark x1="49479" y1="88106" x2="75056" y2="88971"/>
                        <a14:foregroundMark x1="62500" y1="92952" x2="62500" y2="92952"/>
                        <a14:backgroundMark x1="87500" y1="11454" x2="87500" y2="19383"/>
                        <a14:backgroundMark x1="88021" y1="66079" x2="89583" y2="79295"/>
                        <a14:backgroundMark x1="87500" y1="80617" x2="88542" y2="90308"/>
                        <a14:backgroundMark x1="62500" y1="93392" x2="62500" y2="93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8" t="5090" r="9738" b="2545"/>
          <a:stretch/>
        </p:blipFill>
        <p:spPr>
          <a:xfrm>
            <a:off x="5142981" y="3573016"/>
            <a:ext cx="2045269" cy="2829600"/>
          </a:xfrm>
          <a:prstGeom prst="rect">
            <a:avLst/>
          </a:prstGeom>
        </p:spPr>
      </p:pic>
      <p:pic>
        <p:nvPicPr>
          <p:cNvPr id="7" name="Imagem 6" descr="Homem de camisa branca&#10;&#10;Descrição gerada automaticamente com confiança baixa">
            <a:extLst>
              <a:ext uri="{FF2B5EF4-FFF2-40B4-BE49-F238E27FC236}">
                <a16:creationId xmlns:a16="http://schemas.microsoft.com/office/drawing/2014/main" id="{CF5F8FC4-9CDC-7290-A29A-2499835FAC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92" b="93392" l="9896" r="89583">
                        <a14:foregroundMark x1="44792" y1="88987" x2="84375" y2="88106"/>
                        <a14:foregroundMark x1="84375" y1="88106" x2="84375" y2="88106"/>
                        <a14:foregroundMark x1="54167" y1="93392" x2="72396" y2="92952"/>
                        <a14:backgroundMark x1="89583" y1="20705" x2="90625" y2="35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5" t="7635" r="7631"/>
          <a:stretch/>
        </p:blipFill>
        <p:spPr>
          <a:xfrm>
            <a:off x="2351583" y="3645024"/>
            <a:ext cx="2182877" cy="28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fazendo manobra com skate&#10;&#10;Descrição gerada automaticamente com confiança baixa">
            <a:extLst>
              <a:ext uri="{FF2B5EF4-FFF2-40B4-BE49-F238E27FC236}">
                <a16:creationId xmlns:a16="http://schemas.microsoft.com/office/drawing/2014/main" id="{D3D7D5F8-4766-D81E-6326-50CE985AC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2" b="93392" l="9804" r="96950">
                        <a14:foregroundMark x1="27015" y1="31278" x2="19390" y2="78855"/>
                        <a14:foregroundMark x1="19390" y1="78855" x2="19608" y2="81938"/>
                        <a14:foregroundMark x1="70588" y1="53304" x2="78649" y2="81498"/>
                        <a14:foregroundMark x1="78649" y1="81498" x2="78867" y2="82379"/>
                        <a14:foregroundMark x1="51416" y1="89868" x2="51416" y2="89868"/>
                        <a14:foregroundMark x1="84532" y1="50661" x2="91098" y2="75363"/>
                        <a14:foregroundMark x1="80392" y1="58150" x2="82789" y2="61674"/>
                        <a14:foregroundMark x1="49455" y1="88546" x2="49455" y2="88546"/>
                        <a14:foregroundMark x1="47495" y1="88546" x2="53813" y2="87665"/>
                        <a14:foregroundMark x1="93246" y1="55507" x2="95345" y2="67489"/>
                        <a14:foregroundMark x1="22004" y1="33480" x2="18954" y2="70485"/>
                        <a14:foregroundMark x1="18954" y1="70485" x2="27233" y2="86784"/>
                        <a14:foregroundMark x1="27233" y1="86784" x2="30283" y2="88987"/>
                        <a14:foregroundMark x1="10893" y1="76211" x2="19283" y2="92348"/>
                        <a14:foregroundMark x1="18301" y1="85903" x2="20829" y2="87437"/>
                        <a14:foregroundMark x1="30937" y1="23789" x2="33333" y2="25110"/>
                        <a14:foregroundMark x1="34641" y1="25551" x2="34641" y2="25551"/>
                        <a14:foregroundMark x1="40959" y1="73568" x2="43137" y2="36564"/>
                        <a14:foregroundMark x1="43137" y1="36564" x2="54684" y2="26872"/>
                        <a14:foregroundMark x1="54684" y1="26872" x2="59695" y2="29075"/>
                        <a14:foregroundMark x1="51198" y1="69604" x2="53377" y2="55507"/>
                        <a14:foregroundMark x1="60566" y1="44493" x2="64488" y2="36564"/>
                        <a14:foregroundMark x1="56645" y1="52423" x2="55120" y2="62555"/>
                        <a14:foregroundMark x1="53813" y1="73128" x2="54031" y2="79295"/>
                        <a14:foregroundMark x1="60349" y1="46256" x2="60349" y2="46256"/>
                        <a14:foregroundMark x1="59913" y1="48018" x2="59913" y2="48018"/>
                        <a14:foregroundMark x1="95207" y1="90749" x2="96078" y2="85022"/>
                        <a14:foregroundMark x1="96296" y1="76652" x2="96296" y2="77974"/>
                        <a14:foregroundMark x1="54031" y1="88106" x2="54031" y2="88106"/>
                        <a14:foregroundMark x1="54031" y1="87665" x2="54031" y2="87665"/>
                        <a14:backgroundMark x1="96777" y1="81725" x2="96950" y2="91189"/>
                        <a14:backgroundMark x1="96708" y1="77974" x2="96765" y2="81078"/>
                        <a14:backgroundMark x1="96514" y1="67401" x2="96684" y2="76652"/>
                        <a14:backgroundMark x1="96950" y1="91189" x2="96950" y2="91630"/>
                        <a14:backgroundMark x1="20044" y1="93833" x2="20044" y2="93833"/>
                        <a14:backgroundMark x1="18954" y1="93392" x2="21351" y2="93392"/>
                        <a14:backgroundMark x1="6536" y1="58590" x2="6536" y2="64758"/>
                        <a14:backgroundMark x1="18954" y1="92952" x2="18954" y2="92952"/>
                        <a14:backgroundMark x1="19172" y1="92511" x2="19172" y2="92511"/>
                        <a14:backgroundMark x1="19390" y1="92511" x2="19390" y2="92511"/>
                        <a14:backgroundMark x1="54031" y1="87225" x2="54031" y2="87225"/>
                        <a14:backgroundMark x1="53595" y1="86784" x2="53595" y2="86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1" t="10041" r="1192" b="6711"/>
          <a:stretch/>
        </p:blipFill>
        <p:spPr>
          <a:xfrm>
            <a:off x="479376" y="902404"/>
            <a:ext cx="5760639" cy="2526596"/>
          </a:xfrm>
          <a:prstGeom prst="rect">
            <a:avLst/>
          </a:prstGeom>
        </p:spPr>
      </p:pic>
      <p:pic>
        <p:nvPicPr>
          <p:cNvPr id="4" name="Imagem 3" descr="Desenho de um carro&#10;&#10;Descrição gerada automaticamente com confiança baixa">
            <a:extLst>
              <a:ext uri="{FF2B5EF4-FFF2-40B4-BE49-F238E27FC236}">
                <a16:creationId xmlns:a16="http://schemas.microsoft.com/office/drawing/2014/main" id="{F2203165-E965-9ADE-EA7A-59D5EEE0F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19" b="93190" l="5176" r="92052">
                        <a14:foregroundMark x1="9612" y1="87097" x2="15157" y2="89606"/>
                        <a14:foregroundMark x1="5360" y1="92832" x2="6470" y2="89964"/>
                        <a14:foregroundMark x1="39556" y1="20072" x2="47874" y2="52688"/>
                        <a14:foregroundMark x1="43438" y1="81362" x2="49908" y2="89606"/>
                        <a14:foregroundMark x1="62292" y1="45520" x2="82440" y2="69534"/>
                        <a14:foregroundMark x1="71349" y1="88530" x2="75601" y2="93548"/>
                        <a14:foregroundMark x1="91682" y1="52688" x2="92052" y2="77061"/>
                        <a14:foregroundMark x1="49538" y1="19713" x2="51017" y2="36918"/>
                        <a14:foregroundMark x1="17745" y1="33692" x2="25139" y2="78136"/>
                        <a14:foregroundMark x1="25139" y1="78136" x2="26802" y2="82079"/>
                        <a14:foregroundMark x1="39556" y1="24731" x2="41959" y2="63799"/>
                        <a14:foregroundMark x1="41959" y1="63799" x2="43253" y2="65591"/>
                        <a14:foregroundMark x1="49908" y1="10036" x2="61368" y2="13620"/>
                        <a14:foregroundMark x1="61368" y1="13620" x2="64510" y2="17563"/>
                        <a14:foregroundMark x1="67652" y1="21864" x2="59150" y2="32975"/>
                        <a14:foregroundMark x1="68207" y1="31183" x2="68207" y2="31183"/>
                        <a14:foregroundMark x1="57671" y1="51613" x2="57671" y2="51613"/>
                        <a14:foregroundMark x1="64510" y1="36201" x2="64510" y2="36201"/>
                        <a14:foregroundMark x1="58595" y1="49104" x2="58595" y2="49104"/>
                        <a14:foregroundMark x1="88725" y1="91756" x2="88725" y2="91756"/>
                        <a14:backgroundMark x1="63101" y1="36201" x2="65619" y2="31541"/>
                        <a14:backgroundMark x1="57486" y1="46595" x2="63101" y2="36201"/>
                        <a14:backgroundMark x1="65619" y1="31541" x2="68022" y2="29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4" r="3594"/>
          <a:stretch/>
        </p:blipFill>
        <p:spPr>
          <a:xfrm>
            <a:off x="4439816" y="2566621"/>
            <a:ext cx="6912768" cy="3808257"/>
          </a:xfrm>
          <a:prstGeom prst="rect">
            <a:avLst/>
          </a:prstGeom>
        </p:spPr>
      </p:pic>
      <p:pic>
        <p:nvPicPr>
          <p:cNvPr id="6" name="Imagem 5" descr="Moto preta estacionada&#10;&#10;Descrição gerada automaticamente com confiança média">
            <a:extLst>
              <a:ext uri="{FF2B5EF4-FFF2-40B4-BE49-F238E27FC236}">
                <a16:creationId xmlns:a16="http://schemas.microsoft.com/office/drawing/2014/main" id="{F29C02ED-BE86-5F4F-DCD5-A0EEC1DC1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27" b="89868" l="9543" r="90258">
                        <a14:foregroundMark x1="21670" y1="25991" x2="21074" y2="68282"/>
                        <a14:foregroundMark x1="15308" y1="68722" x2="32803" y2="83260"/>
                        <a14:foregroundMark x1="38767" y1="78855" x2="36978" y2="80617"/>
                        <a14:foregroundMark x1="11332" y1="62555" x2="12724" y2="70044"/>
                        <a14:foregroundMark x1="9543" y1="78855" x2="11928" y2="85022"/>
                        <a14:foregroundMark x1="46322" y1="82819" x2="52485" y2="82819"/>
                        <a14:foregroundMark x1="52485" y1="82819" x2="52684" y2="83260"/>
                        <a14:foregroundMark x1="47714" y1="6608" x2="54274" y2="6167"/>
                        <a14:foregroundMark x1="54274" y1="6167" x2="54274" y2="6167"/>
                        <a14:foregroundMark x1="57256" y1="60793" x2="57256" y2="60793"/>
                        <a14:foregroundMark x1="56660" y1="70485" x2="56660" y2="70485"/>
                        <a14:foregroundMark x1="56859" y1="64758" x2="56859" y2="64758"/>
                        <a14:foregroundMark x1="56859" y1="59471" x2="56859" y2="59471"/>
                        <a14:foregroundMark x1="56262" y1="65198" x2="56262" y2="65198"/>
                        <a14:foregroundMark x1="56859" y1="58150" x2="56859" y2="58150"/>
                        <a14:foregroundMark x1="56262" y1="62996" x2="56262" y2="62996"/>
                        <a14:foregroundMark x1="57058" y1="56828" x2="57058" y2="56828"/>
                        <a14:foregroundMark x1="56461" y1="61233" x2="56461" y2="61233"/>
                        <a14:foregroundMark x1="56262" y1="73128" x2="56262" y2="73128"/>
                        <a14:foregroundMark x1="56461" y1="74890" x2="56461" y2="74890"/>
                        <a14:foregroundMark x1="62425" y1="86784" x2="65010" y2="87225"/>
                        <a14:foregroundMark x1="61431" y1="84141" x2="61829" y2="85903"/>
                        <a14:foregroundMark x1="66004" y1="88106" x2="66004" y2="88106"/>
                        <a14:foregroundMark x1="89066" y1="55507" x2="90258" y2="76652"/>
                        <a14:backgroundMark x1="68191" y1="28634" x2="61034" y2="36123"/>
                        <a14:backgroundMark x1="61034" y1="36123" x2="58847" y2="40529"/>
                        <a14:backgroundMark x1="56194" y1="56828" x2="58847" y2="40529"/>
                        <a14:backgroundMark x1="55979" y1="58150" x2="56194" y2="56828"/>
                        <a14:backgroundMark x1="55764" y1="59471" x2="55979" y2="58150"/>
                        <a14:backgroundMark x1="55549" y1="60793" x2="55764" y2="59471"/>
                        <a14:backgroundMark x1="55477" y1="61233" x2="55549" y2="60793"/>
                        <a14:backgroundMark x1="55190" y1="62996" x2="55477" y2="61233"/>
                        <a14:backgroundMark x1="54903" y1="64758" x2="55190" y2="62996"/>
                        <a14:backgroundMark x1="54831" y1="65198" x2="54903" y2="64758"/>
                        <a14:backgroundMark x1="54473" y1="67401" x2="54831" y2="65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1302"/>
            <a:ext cx="8439764" cy="38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25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58DA3998-1C65-8CB6-737B-BBF63E2AA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88" b="94038" l="9769" r="95116">
                        <a14:foregroundMark x1="88946" y1="32249" x2="90488" y2="42547"/>
                        <a14:foregroundMark x1="93573" y1="34959" x2="95116" y2="39295"/>
                        <a14:foregroundMark x1="38817" y1="7859" x2="38817" y2="7859"/>
                        <a14:foregroundMark x1="54884" y1="93767" x2="55013" y2="94038"/>
                        <a14:foregroundMark x1="53727" y1="91328" x2="54884" y2="93767"/>
                        <a14:foregroundMark x1="53470" y1="90786" x2="53727" y2="91328"/>
                        <a14:foregroundMark x1="57326" y1="93767" x2="57326" y2="93767"/>
                        <a14:foregroundMark x1="58869" y1="91599" x2="58869" y2="91599"/>
                        <a14:backgroundMark x1="58355" y1="91328" x2="58355" y2="91328"/>
                        <a14:backgroundMark x1="59383" y1="89431" x2="59383" y2="89431"/>
                        <a14:backgroundMark x1="57326" y1="94309" x2="58869" y2="92954"/>
                        <a14:backgroundMark x1="57326" y1="94038" x2="57326" y2="94038"/>
                        <a14:backgroundMark x1="57584" y1="93767" x2="57584" y2="93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73" t="4097"/>
          <a:stretch/>
        </p:blipFill>
        <p:spPr>
          <a:xfrm>
            <a:off x="767407" y="137210"/>
            <a:ext cx="6813511" cy="67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57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olhando, fogo&#10;&#10;Descrição gerada automaticamente">
            <a:extLst>
              <a:ext uri="{FF2B5EF4-FFF2-40B4-BE49-F238E27FC236}">
                <a16:creationId xmlns:a16="http://schemas.microsoft.com/office/drawing/2014/main" id="{9934892B-FAC9-32A4-CC3E-07E9F2592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" b="1449"/>
          <a:stretch/>
        </p:blipFill>
        <p:spPr>
          <a:xfrm>
            <a:off x="1343472" y="260648"/>
            <a:ext cx="900100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3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EF027C-A037-A9C3-C0B3-165FD5C15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5" b="15255"/>
          <a:stretch/>
        </p:blipFill>
        <p:spPr>
          <a:xfrm>
            <a:off x="0" y="0"/>
            <a:ext cx="12192000" cy="69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EF027C-A037-A9C3-C0B3-165FD5C15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454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9</Words>
  <Application>Microsoft Office PowerPoint</Application>
  <PresentationFormat>Widescreen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Bungee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LB</cp:lastModifiedBy>
  <cp:revision>15</cp:revision>
  <dcterms:created xsi:type="dcterms:W3CDTF">2022-10-05T15:28:27Z</dcterms:created>
  <dcterms:modified xsi:type="dcterms:W3CDTF">2022-10-09T20:12:52Z</dcterms:modified>
</cp:coreProperties>
</file>